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045" r:id="rId1"/>
  </p:sldMasterIdLst>
  <p:notesMasterIdLst>
    <p:notesMasterId r:id="rId8"/>
  </p:notesMasterIdLst>
  <p:sldIdLst>
    <p:sldId id="256" r:id="rId2"/>
    <p:sldId id="270" r:id="rId3"/>
    <p:sldId id="266" r:id="rId4"/>
    <p:sldId id="267" r:id="rId5"/>
    <p:sldId id="268" r:id="rId6"/>
    <p:sldId id="269" r:id="rId7"/>
  </p:sldIdLst>
  <p:sldSz cx="9144000" cy="5143500" type="screen16x9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79"/>
    <a:srgbClr val="FF4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6120" autoAdjust="0"/>
  </p:normalViewPr>
  <p:slideViewPr>
    <p:cSldViewPr>
      <p:cViewPr varScale="1">
        <p:scale>
          <a:sx n="139" d="100"/>
          <a:sy n="139" d="100"/>
        </p:scale>
        <p:origin x="-114" y="-2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2B79-9387-48D6-B9DC-2C8A42EA7FFF}" type="datetimeFigureOut">
              <a:t>2024/10/28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2A0A-A6CD-4AE0-8561-7BE8E6D1C8E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0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EB2A0A-A6CD-4AE0-8561-7BE8E6D1C8EB}" type="slidenum">
              <a:rPr lang="en-US" altLang="zh-TW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5665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9" y="-244"/>
            <a:ext cx="9143429" cy="5143500"/>
          </a:xfrm>
          <a:prstGeom prst="rect">
            <a:avLst/>
          </a:prstGeom>
        </p:spPr>
      </p:pic>
      <p:sp>
        <p:nvSpPr>
          <p:cNvPr id="9" name="文字版面配置區 8"/>
          <p:cNvSpPr>
            <a:spLocks noGrp="1"/>
          </p:cNvSpPr>
          <p:nvPr>
            <p:ph type="body" sz="quarter" idx="13"/>
          </p:nvPr>
        </p:nvSpPr>
        <p:spPr>
          <a:xfrm>
            <a:off x="755576" y="1995686"/>
            <a:ext cx="7776864" cy="7200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4"/>
          </p:nvPr>
        </p:nvSpPr>
        <p:spPr>
          <a:xfrm>
            <a:off x="755576" y="3003550"/>
            <a:ext cx="7776864" cy="7203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963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"/>
            <a:ext cx="9144000" cy="5142857"/>
          </a:xfrm>
          <a:prstGeom prst="rect">
            <a:avLst/>
          </a:prstGeom>
        </p:spPr>
      </p:pic>
      <p:sp>
        <p:nvSpPr>
          <p:cNvPr id="11" name="標題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8363272" cy="857250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579"/>
                </a:solidFill>
                <a:latin typeface="+mj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12" name="內容版面配置區 12"/>
          <p:cNvSpPr>
            <a:spLocks noGrp="1"/>
          </p:cNvSpPr>
          <p:nvPr>
            <p:ph sz="quarter" idx="13"/>
          </p:nvPr>
        </p:nvSpPr>
        <p:spPr>
          <a:xfrm>
            <a:off x="467544" y="1276350"/>
            <a:ext cx="8352606" cy="32400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4579"/>
                </a:solidFill>
                <a:latin typeface="+mn-lt"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627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"/>
            <a:ext cx="9144000" cy="5142857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2143124"/>
            <a:ext cx="8229600" cy="857250"/>
          </a:xfrm>
        </p:spPr>
        <p:txBody>
          <a:bodyPr>
            <a:normAutofit/>
          </a:bodyPr>
          <a:lstStyle>
            <a:lvl1pPr>
              <a:defRPr sz="3200" b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2082733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字方塊 10"/>
          <p:cNvSpPr txBox="1"/>
          <p:nvPr userDrawn="1"/>
        </p:nvSpPr>
        <p:spPr>
          <a:xfrm>
            <a:off x="6300192" y="4473434"/>
            <a:ext cx="17281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www.cipherlab.com</a:t>
            </a:r>
            <a:endParaRPr lang="zh-TW" altLang="en-US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  <p:sp>
        <p:nvSpPr>
          <p:cNvPr id="14" name="標題 3"/>
          <p:cNvSpPr txBox="1">
            <a:spLocks/>
          </p:cNvSpPr>
          <p:nvPr userDrawn="1"/>
        </p:nvSpPr>
        <p:spPr>
          <a:xfrm>
            <a:off x="685800" y="2067694"/>
            <a:ext cx="7772400" cy="916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200" b="1" dirty="0">
                <a:solidFill>
                  <a:srgbClr val="004579"/>
                </a:solidFill>
              </a:rPr>
              <a:t>Thank You for Your Attention.</a:t>
            </a:r>
            <a:endParaRPr lang="zh-TW" altLang="en-US" sz="3200" b="1" dirty="0">
              <a:solidFill>
                <a:srgbClr val="0045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85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E3A54-E787-4DF6-A052-FDBAB8A9071B}" type="datetimeFigureOut">
              <a:rPr lang="zh-TW" altLang="en-US" smtClean="0"/>
              <a:t>2024/10/28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F0E0E-66CB-4537-836D-4230100A21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1338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46" r:id="rId1"/>
    <p:sldLayoutId id="2147486047" r:id="rId2"/>
    <p:sldLayoutId id="2147486048" r:id="rId3"/>
    <p:sldLayoutId id="214748604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版面配置區 4"/>
          <p:cNvSpPr>
            <a:spLocks noGrp="1"/>
          </p:cNvSpPr>
          <p:nvPr>
            <p:ph type="body" sz="quarter" idx="13"/>
          </p:nvPr>
        </p:nvSpPr>
        <p:spPr>
          <a:xfrm>
            <a:off x="0" y="1995686"/>
            <a:ext cx="9144000" cy="720080"/>
          </a:xfrm>
        </p:spPr>
        <p:txBody>
          <a:bodyPr/>
          <a:lstStyle/>
          <a:p>
            <a:r>
              <a:rPr lang="en-US" altLang="zh-TW" b="1" dirty="0" smtClean="0"/>
              <a:t>SOTI</a:t>
            </a:r>
            <a:endParaRPr lang="en-US" altLang="zh-TW" b="1" dirty="0"/>
          </a:p>
        </p:txBody>
      </p:sp>
    </p:spTree>
    <p:extLst>
      <p:ext uri="{BB962C8B-B14F-4D97-AF65-F5344CB8AC3E}">
        <p14:creationId xmlns:p14="http://schemas.microsoft.com/office/powerpoint/2010/main" val="39550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364" y="2143125"/>
            <a:ext cx="8363272" cy="85725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This slides is to show how to set up </a:t>
            </a:r>
            <a:r>
              <a:rPr lang="en-US" altLang="zh-TW" dirty="0" err="1" smtClean="0"/>
              <a:t>OEMConfig</a:t>
            </a:r>
            <a:r>
              <a:rPr lang="en-US" altLang="zh-TW" dirty="0" smtClean="0"/>
              <a:t> on SOTI.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2779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AD2BAFC5-A0FF-6707-763D-973AD12F0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1400" dirty="0" smtClean="0"/>
              <a:t>Click edit </a:t>
            </a:r>
            <a:r>
              <a:rPr lang="en-US" altLang="zh-TW" sz="1400" dirty="0" err="1" smtClean="0"/>
              <a:t>botton</a:t>
            </a:r>
            <a:r>
              <a:rPr lang="en-US" altLang="zh-TW" sz="1400" dirty="0" smtClean="0"/>
              <a:t> to do more setting about APPs to be enrolled.</a:t>
            </a:r>
            <a:endParaRPr lang="zh-TW" altLang="en-US" sz="1400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15791" r="18905"/>
          <a:stretch/>
        </p:blipFill>
        <p:spPr>
          <a:xfrm>
            <a:off x="1914481" y="823500"/>
            <a:ext cx="5315038" cy="4320000"/>
          </a:xfrm>
        </p:spPr>
      </p:pic>
    </p:spTree>
    <p:extLst>
      <p:ext uri="{BB962C8B-B14F-4D97-AF65-F5344CB8AC3E}">
        <p14:creationId xmlns:p14="http://schemas.microsoft.com/office/powerpoint/2010/main" val="39359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AD2BAFC5-A0FF-6707-763D-973AD12F0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“APPS” </a:t>
            </a:r>
            <a:r>
              <a:rPr lang="en-US" altLang="zh-TW" sz="1400" dirty="0" smtClean="0"/>
              <a:t>on top</a:t>
            </a:r>
            <a:r>
              <a:rPr lang="zh-TW" altLang="en-US" sz="1400" dirty="0" smtClean="0"/>
              <a:t> </a:t>
            </a:r>
            <a:r>
              <a:rPr lang="en-US" altLang="zh-TW" sz="1400" dirty="0" smtClean="0"/>
              <a:t>right and </a:t>
            </a:r>
            <a:r>
              <a:rPr lang="en-US" altLang="zh-TW" sz="1400" dirty="0" smtClean="0"/>
              <a:t>click</a:t>
            </a:r>
            <a:r>
              <a:rPr lang="zh-TW" altLang="en-US" sz="1400" dirty="0" smtClean="0"/>
              <a:t> </a:t>
            </a:r>
            <a:r>
              <a:rPr lang="en-US" altLang="zh-TW" sz="1400" dirty="0" smtClean="0"/>
              <a:t>“Configure” </a:t>
            </a:r>
            <a:r>
              <a:rPr lang="en-US" altLang="zh-TW" sz="1400" dirty="0" smtClean="0"/>
              <a:t>in the 3 dot menu.</a:t>
            </a:r>
            <a:endParaRPr lang="zh-TW" altLang="en-US" sz="1400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3" t="15791" r="19383"/>
          <a:stretch/>
        </p:blipFill>
        <p:spPr>
          <a:xfrm>
            <a:off x="1959385" y="823500"/>
            <a:ext cx="5225231" cy="4320000"/>
          </a:xfrm>
        </p:spPr>
      </p:pic>
    </p:spTree>
    <p:extLst>
      <p:ext uri="{BB962C8B-B14F-4D97-AF65-F5344CB8AC3E}">
        <p14:creationId xmlns:p14="http://schemas.microsoft.com/office/powerpoint/2010/main" val="39359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AD2BAFC5-A0FF-6707-763D-973AD12F0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“Managed </a:t>
            </a:r>
            <a:r>
              <a:rPr lang="en-US" altLang="zh-TW" sz="1400" dirty="0" smtClean="0"/>
              <a:t>App </a:t>
            </a:r>
            <a:r>
              <a:rPr lang="en-US" altLang="zh-TW" sz="1400" dirty="0" err="1" smtClean="0"/>
              <a:t>Config</a:t>
            </a:r>
            <a:r>
              <a:rPr lang="en-US" altLang="zh-TW" sz="1400" dirty="0" smtClean="0"/>
              <a:t>” </a:t>
            </a:r>
            <a:r>
              <a:rPr lang="en-US" altLang="zh-TW" sz="1400" dirty="0" smtClean="0"/>
              <a:t>and enable </a:t>
            </a:r>
            <a:r>
              <a:rPr lang="en-US" altLang="zh-TW" sz="1400" dirty="0" smtClean="0"/>
              <a:t>“Managed </a:t>
            </a:r>
            <a:r>
              <a:rPr lang="en-US" altLang="zh-TW" sz="1400" dirty="0" smtClean="0"/>
              <a:t>App </a:t>
            </a:r>
            <a:r>
              <a:rPr lang="en-US" altLang="zh-TW" sz="1400" dirty="0" err="1" smtClean="0"/>
              <a:t>Config</a:t>
            </a:r>
            <a:r>
              <a:rPr lang="en-US" altLang="zh-TW" sz="1400" dirty="0" smtClean="0"/>
              <a:t>” </a:t>
            </a:r>
            <a:r>
              <a:rPr lang="en-US" altLang="zh-TW" sz="1400" dirty="0" smtClean="0"/>
              <a:t>to do setting about devices.</a:t>
            </a:r>
            <a:endParaRPr lang="zh-TW" altLang="en-US" sz="1400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7" t="25658" r="21296"/>
          <a:stretch/>
        </p:blipFill>
        <p:spPr>
          <a:xfrm>
            <a:off x="1797582" y="823500"/>
            <a:ext cx="5548837" cy="4320000"/>
          </a:xfrm>
        </p:spPr>
      </p:pic>
    </p:spTree>
    <p:extLst>
      <p:ext uri="{BB962C8B-B14F-4D97-AF65-F5344CB8AC3E}">
        <p14:creationId xmlns:p14="http://schemas.microsoft.com/office/powerpoint/2010/main" val="39359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AD2BAFC5-A0FF-6707-763D-973AD12F0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1400" dirty="0" smtClean="0"/>
              <a:t>Click </a:t>
            </a:r>
            <a:r>
              <a:rPr lang="en-US" altLang="zh-TW" sz="1400" dirty="0" smtClean="0"/>
              <a:t>“Reader </a:t>
            </a:r>
            <a:r>
              <a:rPr lang="en-US" altLang="zh-TW" sz="1400" dirty="0" err="1" smtClean="0"/>
              <a:t>Config</a:t>
            </a:r>
            <a:r>
              <a:rPr lang="en-US" altLang="zh-TW" sz="1400" dirty="0" smtClean="0"/>
              <a:t>” </a:t>
            </a:r>
            <a:r>
              <a:rPr lang="en-US" altLang="zh-TW" sz="1400" dirty="0" smtClean="0"/>
              <a:t>and turn on </a:t>
            </a:r>
            <a:r>
              <a:rPr lang="en-US" altLang="zh-TW" sz="1400" dirty="0" smtClean="0"/>
              <a:t>“Reader </a:t>
            </a:r>
            <a:r>
              <a:rPr lang="en-US" altLang="zh-TW" sz="1400" dirty="0" err="1" smtClean="0"/>
              <a:t>Config</a:t>
            </a:r>
            <a:r>
              <a:rPr lang="en-US" altLang="zh-TW" sz="1400" dirty="0" smtClean="0"/>
              <a:t> </a:t>
            </a:r>
            <a:r>
              <a:rPr lang="en-US" altLang="zh-TW" sz="1400" dirty="0" smtClean="0"/>
              <a:t>Controls” </a:t>
            </a:r>
            <a:r>
              <a:rPr lang="en-US" altLang="zh-TW" sz="1400" dirty="0" smtClean="0"/>
              <a:t>to do settings about devices’ reader.</a:t>
            </a:r>
            <a:endParaRPr lang="zh-TW" altLang="en-US" sz="1400" dirty="0"/>
          </a:p>
        </p:txBody>
      </p:sp>
      <p:pic>
        <p:nvPicPr>
          <p:cNvPr id="1028" name="Picture 4" descr="C:\Users\Haoyun.Hsueh\Desktop\file\SOTI\螢幕擷取畫面 2024-10-28 14452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0" t="25976" r="21299"/>
          <a:stretch/>
        </p:blipFill>
        <p:spPr bwMode="auto">
          <a:xfrm>
            <a:off x="1794941" y="823500"/>
            <a:ext cx="5554119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7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23 CipherLab_PPT_Template_16 9">
  <a:themeElements>
    <a:clrScheme name="自訂 6">
      <a:dk1>
        <a:sysClr val="windowText" lastClr="000000"/>
      </a:dk1>
      <a:lt1>
        <a:sysClr val="window" lastClr="FFFFFF"/>
      </a:lt1>
      <a:dk2>
        <a:srgbClr val="00457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 6">
      <a:majorFont>
        <a:latin typeface="Calibri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</TotalTime>
  <Words>86</Words>
  <Application>Microsoft Office PowerPoint</Application>
  <PresentationFormat>如螢幕大小 (16:9)</PresentationFormat>
  <Paragraphs>7</Paragraphs>
  <Slides>6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2023 CipherLab_PPT_Template_16 9</vt:lpstr>
      <vt:lpstr>PowerPoint 簡報</vt:lpstr>
      <vt:lpstr>This slides is to show how to set up OEMConfig on SOTI.</vt:lpstr>
      <vt:lpstr>Click edit botton to do more setting about APPs to be enrolled.</vt:lpstr>
      <vt:lpstr>Click “APPS” on top right and click “Configure” in the 3 dot menu.</vt:lpstr>
      <vt:lpstr>Click “Managed App Config” and enable “Managed App Config” to do setting about devices.</vt:lpstr>
      <vt:lpstr>Click “Reader Config” and turn on “Reader Config Controls” to do settings about devices’ reader.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Kelly Lin (林于婷)</dc:creator>
  <cp:lastModifiedBy>Haoyun Hsueh (薛皓云)</cp:lastModifiedBy>
  <cp:revision>2623</cp:revision>
  <dcterms:created xsi:type="dcterms:W3CDTF">2023-06-26T04:22:37Z</dcterms:created>
  <dcterms:modified xsi:type="dcterms:W3CDTF">2024-10-28T07:57:39Z</dcterms:modified>
</cp:coreProperties>
</file>